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a874b8cc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a874b8cc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a874b8cc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a874b8cc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a874b8cc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a874b8cc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a874b8cc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a874b8cc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a874b8cc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7a874b8cc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a874b8cc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a874b8cc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 LM-Infinite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Lambda-Masking &amp; De-Cluttered Memory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Paper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0" y="1152475"/>
            <a:ext cx="52197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Preprint, still under review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Proposes two primary innovations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 </a:t>
            </a:r>
            <a:r>
              <a:rPr b="1" lang="en">
                <a:solidFill>
                  <a:schemeClr val="dk1"/>
                </a:solidFill>
              </a:rPr>
              <a:t>Λ-shaped attention mask</a:t>
            </a:r>
            <a:r>
              <a:rPr lang="en"/>
              <a:t> to constrain the number of tokens attended to. This addresses the </a:t>
            </a:r>
            <a:r>
              <a:rPr b="1" lang="en">
                <a:solidFill>
                  <a:schemeClr val="dk1"/>
                </a:solidFill>
              </a:rPr>
              <a:t>issue of high entropy/diluted attention</a:t>
            </a:r>
            <a:r>
              <a:rPr lang="en"/>
              <a:t> when attending to too many tokens.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Bounding the relative distances</a:t>
            </a:r>
            <a:r>
              <a:rPr lang="en"/>
              <a:t> during attention to a fixed value. This </a:t>
            </a:r>
            <a:r>
              <a:rPr b="1" lang="en">
                <a:solidFill>
                  <a:schemeClr val="dk1"/>
                </a:solidFill>
              </a:rPr>
              <a:t>prevents exploding attention logits</a:t>
            </a:r>
            <a:r>
              <a:rPr lang="en"/>
              <a:t> due to unseen long distances.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Problems solved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Exploding logits on sequences longer than training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“Plug-and-play” </a:t>
            </a:r>
            <a:r>
              <a:rPr lang="en"/>
              <a:t>solution on multiple Open Source LLMs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Results include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Better performance such as passkey retrieval on long sequences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Works on sequences far longer than training data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651" y="0"/>
            <a:ext cx="39243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Cluttered Warehouse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0" y="1152475"/>
            <a:ext cx="52791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Large context windows are like </a:t>
            </a:r>
            <a:r>
              <a:rPr b="1" lang="en">
                <a:solidFill>
                  <a:schemeClr val="accent4"/>
                </a:solidFill>
              </a:rPr>
              <a:t>enormous warehouses</a:t>
            </a:r>
            <a:endParaRPr b="1"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Lots and lots of </a:t>
            </a:r>
            <a:r>
              <a:rPr b="1" lang="en">
                <a:solidFill>
                  <a:schemeClr val="dk1"/>
                </a:solidFill>
              </a:rPr>
              <a:t>tokens to keep track of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Mathematical complexity</a:t>
            </a:r>
            <a:r>
              <a:rPr lang="en"/>
              <a:t> of this volume becomes untenable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Similar to human working memory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C</a:t>
            </a:r>
            <a:r>
              <a:rPr b="1" lang="en">
                <a:solidFill>
                  <a:schemeClr val="dk1"/>
                </a:solidFill>
              </a:rPr>
              <a:t>luttered and overloaded working memory impairs reasoning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Constrained, cleaner working memory yields better performance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Basically forces LLM to do garbage collection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49997" l="50132" r="0" t="0"/>
          <a:stretch/>
        </p:blipFill>
        <p:spPr>
          <a:xfrm>
            <a:off x="5279199" y="-125"/>
            <a:ext cx="38647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Storage Closet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0" y="1152475"/>
            <a:ext cx="5299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Less to keep track of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Mathematically simpler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Which one would you rather be responsible for?</a:t>
            </a:r>
            <a:endParaRPr b="1"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Prevents dilution and degeneration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Pretty much impossible to get lost in this cleaner space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50389" t="50000"/>
          <a:stretch/>
        </p:blipFill>
        <p:spPr>
          <a:xfrm>
            <a:off x="5299050" y="0"/>
            <a:ext cx="38449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Tweaks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0" y="1152475"/>
            <a:ext cx="50484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Tested on several open source LLMs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LLaMA, GPT-J, and MPT-7B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Utilizes existing mechanisms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Just changes the algorithm a little bit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Analogous to garbage collection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Frees up memory (attention) by masking unused tokens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Forces prioritization, constranes size of memory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Not a perfect analogy, but sensible enough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The Λ-mask privileges retaining the newer local context while masking away older tokens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Garbage collectors prioritize collecting older unreferenced data first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-"/>
            </a:pPr>
            <a:r>
              <a:rPr b="1" lang="en">
                <a:solidFill>
                  <a:schemeClr val="accent4"/>
                </a:solidFill>
              </a:rPr>
              <a:t>Both aim to create free space and reduce clutter in memory without losing critical information</a:t>
            </a:r>
            <a:endParaRPr b="1">
              <a:solidFill>
                <a:schemeClr val="accent4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0" l="50174" r="0" t="50000"/>
          <a:stretch/>
        </p:blipFill>
        <p:spPr>
          <a:xfrm>
            <a:off x="5282249" y="0"/>
            <a:ext cx="38617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what?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0" y="1152475"/>
            <a:ext cx="5238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Might ultimately change the way we interact with LLMs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Better attention mechanisms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Bigger windows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Combine with One Billion Tokens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Might invalidate vector search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Examples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Writing Fiction:</a:t>
            </a:r>
            <a:r>
              <a:rPr lang="en"/>
              <a:t> Keep track of millions of words across many books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Scientific Research: </a:t>
            </a:r>
            <a:r>
              <a:rPr lang="en"/>
              <a:t>Survey and correlate thousands of papers at once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Enterprise Business: </a:t>
            </a:r>
            <a:r>
              <a:rPr lang="en"/>
              <a:t>Search thousands of company documents simultaneously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TLDR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Efficient working memory akin to garbage collection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Better performance, especially on long contexts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49824" r="0" t="50000"/>
          <a:stretch/>
        </p:blipFill>
        <p:spPr>
          <a:xfrm>
            <a:off x="5255100" y="0"/>
            <a:ext cx="38889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